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8BD21D50-EC42-11CE-9E0D-00AA006002F3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8BD21D50-EC42-11CE-9E0D-00AA006002F3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8BD21D50-EC42-11CE-9E0D-00AA006002F3}" ax:persistence="persistStorage" r:id="rId1"/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media/image3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73C405-32B6-4213-B7F6-518CF741147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B40C206-605E-423F-AC40-8FBDAFBD850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C4EC3B-BFB6-4C06-8A7D-07CB839380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E029B0-18E9-4EF7-917B-A984D7178E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F1D53C-3324-4A78-9BF2-CEC6698C0E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402716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3BE081-D030-4893-85EE-6442099696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1BE2BB1-795B-404A-8C56-4007F03FCB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1409E5-7489-4C4B-A59C-DEF9B551A7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7469C43-E43C-4270-84B1-7CC8D8842C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9B3FB8-50D6-4CF7-AFD6-9CDEB9C5CB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96046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D9E48A9-F759-4F46-AD88-1DF9016FF04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A845336-8304-45F6-B72B-DD2DCC517F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8D59C0-D35F-46F5-AE1F-097A099947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5D9E02-4145-425B-BE3D-5E4DC74333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37264A-ECEE-4AD0-9D2F-07889D6017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112167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C2D5F4-9780-4482-8DE4-C8FF5F5CB9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5512A1-F2D2-48A7-B679-19C67339CE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208B4F-D97F-42F7-AAD9-D340299E58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0F2A17E-C1CA-47AE-8F49-6B1A4327AE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C24382-F338-4D58-85CC-A29F8A569D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103717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AC66AF-7D76-4BC2-9FCE-E3EE9FCEEA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455B5-9BD6-4DF0-BD6D-66B51E45BF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8DD05C-64C2-40D9-B2DB-457F6D6149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7641ED-2B04-43B2-8A3F-015CBA40E5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994FAC-47A3-4A6E-A092-3BED581A08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299821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362445-D363-4D72-88DE-51C212FAB8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D4F380-CC79-4081-9475-6C1C0D77DD0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061F979-ECEF-49C1-A190-EFB9592D7A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07B788-218A-4126-AEC1-425F0FA32C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23F0DA-ED0F-4ED7-BC80-3A298F7A81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AE6523C-F6CA-4541-A4BB-C3B0AF3561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83168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760FFD-3228-4761-AC74-B87E2344AD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27F8C5F-5552-4988-8771-FB4A2E870D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689556-0215-4B02-AF8E-C948B6B069B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2057C4A-8763-472B-B8FA-CCE264D2667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D699299-FB18-4169-8488-C2042CF8F57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53FAB75-2143-4F89-B853-B66B378F17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C0997D1-D0E3-47D5-B378-95BE9B4B35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FE96233-0B4F-47B1-989E-370C476B55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263934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15A606-7F25-42F0-9E3C-B4AA9024D3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7629FF8-381C-42CA-A920-5B227EE065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B4283BA-ED0E-49B1-97FC-6F79468FFE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803F483-2E0E-4DBC-926E-636AAE391A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59273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19A06B-1982-4CF2-B125-110D14173D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56379C7-5774-4B46-82BC-421EE9562D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8117C64-DB1D-4361-94F4-13F99A0EF9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86393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FB1B4E-18FF-49D2-870F-712C777A90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FC4049F-4676-452E-8ECB-522C41737B5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181AECB-1F5F-4E38-A4CC-63DFB7A1DA3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D65B039-30C0-4653-99BC-7714680AEB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86217C0-ED93-48DA-8004-5CD916C29D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AC57ACF-4168-48F4-A022-928CBC8576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270957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16E7F3-4C13-4CF7-9FC8-98FDCB3F99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C46E3C0-BE6F-42EE-B737-DC54E254761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1DAE687-2E17-4784-ACB5-116751A3156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CC05582-D592-40D1-B216-765FE3DB44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A995C1-1747-473D-BA73-498A72AA08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E338C15-4878-4379-902B-79B41EA67C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42489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E92B7A-AE5E-427E-B063-E7B210E980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51A1F97-4668-414E-8CDB-D3FE2A95C4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8C0481-7544-4BE5-97E3-F8C0CA89F75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346D93-FC14-4215-BD2C-9E970ABB3C61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CF2B28-E168-4717-937E-E9A1CD6AD30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A08754-3FDD-44E2-A41C-D43AF79A30F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18427B-0578-4B4A-81FC-08D790765E2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252277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3" Type="http://schemas.openxmlformats.org/officeDocument/2006/relationships/control" Target="../activeX/activeX2.xml"/><Relationship Id="rId7" Type="http://schemas.openxmlformats.org/officeDocument/2006/relationships/image" Target="../media/image2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wmf"/><Relationship Id="rId5" Type="http://schemas.openxmlformats.org/officeDocument/2006/relationships/slideLayout" Target="../slideLayouts/slideLayout1.xml"/><Relationship Id="rId4" Type="http://schemas.openxmlformats.org/officeDocument/2006/relationships/control" Target="../activeX/activeX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27" name="OptionButton1" r:id="rId2" imgW="1886040" imgH="723960"/>
        </mc:Choice>
        <mc:Fallback>
          <p:control name="OptionButton1" r:id="rId2" imgW="1886040" imgH="723960">
            <p:pic>
              <p:nvPicPr>
                <p:cNvPr id="4" name="OptionButton1">
                  <a:extLst>
                    <a:ext uri="{FF2B5EF4-FFF2-40B4-BE49-F238E27FC236}">
                      <a16:creationId xmlns:a16="http://schemas.microsoft.com/office/drawing/2014/main" id="{FF3B9B32-3C9A-40DE-A195-8529B40B13C3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1457325" y="1246188"/>
                  <a:ext cx="1882775" cy="728662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28" name="OptionButton2" r:id="rId3" imgW="1886040" imgH="723960"/>
        </mc:Choice>
        <mc:Fallback>
          <p:control name="OptionButton2" r:id="rId3" imgW="1886040" imgH="723960">
            <p:pic>
              <p:nvPicPr>
                <p:cNvPr id="5" name="OptionButton2">
                  <a:extLst>
                    <a:ext uri="{FF2B5EF4-FFF2-40B4-BE49-F238E27FC236}">
                      <a16:creationId xmlns:a16="http://schemas.microsoft.com/office/drawing/2014/main" id="{D8CDF5E0-A201-402F-AC5F-11BE05FB5EC2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3889099" y="1246188"/>
                  <a:ext cx="1882775" cy="728662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29" name="OptionButton3" r:id="rId4" imgW="1886040" imgH="723960"/>
        </mc:Choice>
        <mc:Fallback>
          <p:control name="OptionButton3" r:id="rId4" imgW="1886040" imgH="723960">
            <p:pic>
              <p:nvPicPr>
                <p:cNvPr id="6" name="OptionButton3">
                  <a:extLst>
                    <a:ext uri="{FF2B5EF4-FFF2-40B4-BE49-F238E27FC236}">
                      <a16:creationId xmlns:a16="http://schemas.microsoft.com/office/drawing/2014/main" id="{9A7151FE-113E-41F6-8D37-FF542394A60B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6320873" y="1246188"/>
                  <a:ext cx="1882775" cy="728662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22370668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2</cp:revision>
  <dcterms:created xsi:type="dcterms:W3CDTF">2017-08-09T17:14:03Z</dcterms:created>
  <dcterms:modified xsi:type="dcterms:W3CDTF">2017-08-09T17:23:11Z</dcterms:modified>
</cp:coreProperties>
</file>

<file path=docProps/thumbnail.jpeg>
</file>